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0FCBCF5E-6C58-4928-B658-54DEBB662652}" type="datetimeFigureOut">
              <a:rPr lang="ru-RU" smtClean="0"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0302ACF-8413-4975-93E8-BD350A92B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189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CF5E-6C58-4928-B658-54DEBB662652}" type="datetimeFigureOut">
              <a:rPr lang="ru-RU" smtClean="0"/>
              <a:t>17.05.2015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2ACF-8413-4975-93E8-BD350A92B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723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CF5E-6C58-4928-B658-54DEBB662652}" type="datetimeFigureOut">
              <a:rPr lang="ru-RU" smtClean="0"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2ACF-8413-4975-93E8-BD350A92B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588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CF5E-6C58-4928-B658-54DEBB662652}" type="datetimeFigureOut">
              <a:rPr lang="ru-RU" smtClean="0"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2ACF-8413-4975-93E8-BD350A92B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4129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CF5E-6C58-4928-B658-54DEBB662652}" type="datetimeFigureOut">
              <a:rPr lang="ru-RU" smtClean="0"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2ACF-8413-4975-93E8-BD350A92B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550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CF5E-6C58-4928-B658-54DEBB662652}" type="datetimeFigureOut">
              <a:rPr lang="ru-RU" smtClean="0"/>
              <a:t>17.05.2015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2ACF-8413-4975-93E8-BD350A92B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6531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CF5E-6C58-4928-B658-54DEBB662652}" type="datetimeFigureOut">
              <a:rPr lang="ru-RU" smtClean="0"/>
              <a:t>17.05.2015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2ACF-8413-4975-93E8-BD350A92B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8329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0FCBCF5E-6C58-4928-B658-54DEBB662652}" type="datetimeFigureOut">
              <a:rPr lang="ru-RU" smtClean="0"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2ACF-8413-4975-93E8-BD350A92B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4414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0FCBCF5E-6C58-4928-B658-54DEBB662652}" type="datetimeFigureOut">
              <a:rPr lang="ru-RU" smtClean="0"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2ACF-8413-4975-93E8-BD350A92B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88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CF5E-6C58-4928-B658-54DEBB662652}" type="datetimeFigureOut">
              <a:rPr lang="ru-RU" smtClean="0"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2ACF-8413-4975-93E8-BD350A92B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230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CF5E-6C58-4928-B658-54DEBB662652}" type="datetimeFigureOut">
              <a:rPr lang="ru-RU" smtClean="0"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2ACF-8413-4975-93E8-BD350A92B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131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CF5E-6C58-4928-B658-54DEBB662652}" type="datetimeFigureOut">
              <a:rPr lang="ru-RU" smtClean="0"/>
              <a:t>17.05.2015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2ACF-8413-4975-93E8-BD350A92B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87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CF5E-6C58-4928-B658-54DEBB662652}" type="datetimeFigureOut">
              <a:rPr lang="ru-RU" smtClean="0"/>
              <a:t>17.05.2015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2ACF-8413-4975-93E8-BD350A92B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103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CF5E-6C58-4928-B658-54DEBB662652}" type="datetimeFigureOut">
              <a:rPr lang="ru-RU" smtClean="0"/>
              <a:t>17.05.2015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2ACF-8413-4975-93E8-BD350A92B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1254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CF5E-6C58-4928-B658-54DEBB662652}" type="datetimeFigureOut">
              <a:rPr lang="ru-RU" smtClean="0"/>
              <a:t>17.05.2015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2ACF-8413-4975-93E8-BD350A92B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85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CF5E-6C58-4928-B658-54DEBB662652}" type="datetimeFigureOut">
              <a:rPr lang="ru-RU" smtClean="0"/>
              <a:t>17.05.2015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2ACF-8413-4975-93E8-BD350A92B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410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CF5E-6C58-4928-B658-54DEBB662652}" type="datetimeFigureOut">
              <a:rPr lang="ru-RU" smtClean="0"/>
              <a:t>17.05.2015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02ACF-8413-4975-93E8-BD350A92B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78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FCBCF5E-6C58-4928-B658-54DEBB662652}" type="datetimeFigureOut">
              <a:rPr lang="ru-RU" smtClean="0"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0302ACF-8413-4975-93E8-BD350A92B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3171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A%D1%80%D0%B8%D0%B2%D0%B0%D1%8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ОКРУЖНОСТЬ</a:t>
            </a:r>
            <a:r>
              <a:rPr lang="ru-RU" dirty="0"/>
              <a:t> </a:t>
            </a:r>
            <a:r>
              <a:rPr lang="ru-RU" dirty="0" smtClean="0"/>
              <a:t> И ВСЕ ШТО С НЕЙ СВЯЗОНО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178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Немного теории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Окружность</a:t>
            </a:r>
            <a:r>
              <a:rPr lang="ru-RU" dirty="0"/>
              <a:t> — замкнутая плоская </a:t>
            </a:r>
            <a:r>
              <a:rPr lang="ru-RU" dirty="0">
                <a:hlinkClick r:id="rId2" tooltip="Кривая"/>
              </a:rPr>
              <a:t>кривая</a:t>
            </a:r>
            <a:r>
              <a:rPr lang="ru-RU" dirty="0"/>
              <a:t>, все точки которой одинаково удалены от данной точки (центра), лежащей в той же плоскости, что и кривая.</a:t>
            </a:r>
          </a:p>
          <a:p>
            <a:r>
              <a:rPr lang="ru-RU" dirty="0"/>
              <a:t>Окружность нулевого радиуса (вырожденная окружность) является точкой, иногда этот случай исключается из определения.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1027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load.wikimedia.org/wikipedia/commons/thumb/d/d5/Circle_and_its_center.svg/256px-Circle_and_its_center.svg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820" y="0"/>
            <a:ext cx="11960180" cy="6748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9990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Картинки по запросу окружность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0316" y="373487"/>
            <a:ext cx="8203841" cy="6362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258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СКАЗКА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4119272"/>
          </a:xfrm>
        </p:spPr>
        <p:txBody>
          <a:bodyPr/>
          <a:lstStyle/>
          <a:p>
            <a:r>
              <a:rPr lang="ru-RU" dirty="0"/>
              <a:t>Жила-была геометрическая семья: мама Окружность и папа Центр. И было у них несколько детей, похожих друг на друга, но все-таки разных.</a:t>
            </a:r>
          </a:p>
          <a:p>
            <a:r>
              <a:rPr lang="ru-RU" dirty="0"/>
              <a:t>Самый младший сынок Радиус не отходил от родителей ни на шаг, одной рукой он всегда держался за маму, а другой за па­пу, ни на секунду не отпуская их.</a:t>
            </a:r>
          </a:p>
          <a:p>
            <a:r>
              <a:rPr lang="ru-RU" dirty="0"/>
              <a:t>Дочка Хорда была постарше и посмелее. Она спокойно мог­ла обходиться без отца Центра, но на прогулке всегда держалась за маму Окружность двумя руками.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6582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732906"/>
          </a:xfrm>
        </p:spPr>
        <p:txBody>
          <a:bodyPr/>
          <a:lstStyle/>
          <a:p>
            <a:r>
              <a:rPr lang="ru-RU" dirty="0"/>
              <a:t>Самым взрослым был сын Диаметр. Но хоть он и был в два раза больше Радиуса и больше Хорды, он очень любил обоих своих родителей и всегда держался за них.</a:t>
            </a:r>
          </a:p>
          <a:p>
            <a:r>
              <a:rPr lang="ru-RU" dirty="0"/>
              <a:t>Кроме родных детей, с ними жила племянница Касательная. Она почти не нуждалась в опеке Окружности и Центра и редко общалась с ними и почти не бывала в их кругу. Но что-то общее с тетей Окружностью у нее все-таки было. И путешествуя в обе стороны до бесконечности, она все же одной рукой держалась за Окружность.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7224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ЗАГАТКИ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 круга есть одна подруга,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Знакома всем ее наружность!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Она идет по краю круга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И </a:t>
            </a:r>
            <a:r>
              <a:rPr lang="ru-RU" dirty="0" smtClean="0"/>
              <a:t>называется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окружность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4218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Ноги очень интересны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У таинственного друга: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Если первая на месте,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То другая ходит кругом!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циркуль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9244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4" y="992925"/>
            <a:ext cx="8761413" cy="706964"/>
          </a:xfrm>
        </p:spPr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0" y="90153"/>
            <a:ext cx="6168979" cy="663899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6" name="Picture 4" descr="http://www.rostov-gorod.ru/upload/uf/9b8/9b889abaae6ecd578ac753fecde8196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978" y="0"/>
            <a:ext cx="6023021" cy="6709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56426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35</TotalTime>
  <Words>194</Words>
  <Application>Microsoft Office PowerPoint</Application>
  <PresentationFormat>Широкоэкранный</PresentationFormat>
  <Paragraphs>22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Ион (конференц-зал)</vt:lpstr>
      <vt:lpstr>ОКРУЖНОСТЬ  И ВСЕ ШТО С НЕЙ СВЯЗОНО</vt:lpstr>
      <vt:lpstr>Немного теории</vt:lpstr>
      <vt:lpstr>Презентация PowerPoint</vt:lpstr>
      <vt:lpstr>Презентация PowerPoint</vt:lpstr>
      <vt:lpstr>СКАЗКА</vt:lpstr>
      <vt:lpstr>Презентация PowerPoint</vt:lpstr>
      <vt:lpstr>ЗАГАТКИ</vt:lpstr>
      <vt:lpstr>Презентация PowerPoint</vt:lpstr>
      <vt:lpstr>СПАСИБО ЗА ВНИМАНИЕ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ОКРУЖНОСТЬ  И ВСЕ ШТО С НЕЙ СВЯЗОНО</dc:title>
  <dc:creator>g</dc:creator>
  <cp:lastModifiedBy>g</cp:lastModifiedBy>
  <cp:revision>4</cp:revision>
  <dcterms:created xsi:type="dcterms:W3CDTF">2015-05-17T17:37:34Z</dcterms:created>
  <dcterms:modified xsi:type="dcterms:W3CDTF">2015-05-17T18:13:26Z</dcterms:modified>
</cp:coreProperties>
</file>